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4"/>
  </p:notesMasterIdLst>
  <p:handoutMasterIdLst>
    <p:handoutMasterId r:id="rId25"/>
  </p:handoutMasterIdLst>
  <p:sldIdLst>
    <p:sldId id="275" r:id="rId2"/>
    <p:sldId id="274" r:id="rId3"/>
    <p:sldId id="269" r:id="rId4"/>
    <p:sldId id="268" r:id="rId5"/>
    <p:sldId id="267" r:id="rId6"/>
    <p:sldId id="278" r:id="rId7"/>
    <p:sldId id="265" r:id="rId8"/>
    <p:sldId id="280" r:id="rId9"/>
    <p:sldId id="289" r:id="rId10"/>
    <p:sldId id="281" r:id="rId11"/>
    <p:sldId id="290" r:id="rId12"/>
    <p:sldId id="291" r:id="rId13"/>
    <p:sldId id="288" r:id="rId14"/>
    <p:sldId id="287" r:id="rId15"/>
    <p:sldId id="286" r:id="rId16"/>
    <p:sldId id="285" r:id="rId17"/>
    <p:sldId id="284" r:id="rId18"/>
    <p:sldId id="283" r:id="rId19"/>
    <p:sldId id="282" r:id="rId20"/>
    <p:sldId id="279" r:id="rId21"/>
    <p:sldId id="277" r:id="rId22"/>
    <p:sldId id="276" r:id="rId2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CFF8"/>
    <a:srgbClr val="B5CCF9"/>
    <a:srgbClr val="FF68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1E5A76-EC0E-4BAA-9138-8F29124CD0B5}" v="18" dt="2024-03-26T10:30:45.2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85" autoAdjust="0"/>
    <p:restoredTop sz="87956" autoAdjust="0"/>
  </p:normalViewPr>
  <p:slideViewPr>
    <p:cSldViewPr snapToGrid="0">
      <p:cViewPr varScale="1">
        <p:scale>
          <a:sx n="59" d="100"/>
          <a:sy n="59" d="100"/>
        </p:scale>
        <p:origin x="2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pie van den Berg" userId="2f1f1ac0-c80e-4c55-8b47-fd748dda298a" providerId="ADAL" clId="{DC1E5A76-EC0E-4BAA-9138-8F29124CD0B5}"/>
    <pc:docChg chg="custSel addSld delSld modSld sldOrd">
      <pc:chgData name="Jopie van den Berg" userId="2f1f1ac0-c80e-4c55-8b47-fd748dda298a" providerId="ADAL" clId="{DC1E5A76-EC0E-4BAA-9138-8F29124CD0B5}" dt="2024-03-26T10:30:54.752" v="503" actId="1076"/>
      <pc:docMkLst>
        <pc:docMk/>
      </pc:docMkLst>
      <pc:sldChg chg="addSp delSp modSp mod">
        <pc:chgData name="Jopie van den Berg" userId="2f1f1ac0-c80e-4c55-8b47-fd748dda298a" providerId="ADAL" clId="{DC1E5A76-EC0E-4BAA-9138-8F29124CD0B5}" dt="2024-03-26T10:24:13.441" v="447" actId="1076"/>
        <pc:sldMkLst>
          <pc:docMk/>
          <pc:sldMk cId="1574331971" sldId="265"/>
        </pc:sldMkLst>
        <pc:spChg chg="del">
          <ac:chgData name="Jopie van den Berg" userId="2f1f1ac0-c80e-4c55-8b47-fd748dda298a" providerId="ADAL" clId="{DC1E5A76-EC0E-4BAA-9138-8F29124CD0B5}" dt="2024-03-26T10:22:48.959" v="427" actId="478"/>
          <ac:spMkLst>
            <pc:docMk/>
            <pc:sldMk cId="1574331971" sldId="265"/>
            <ac:spMk id="2" creationId="{F0B1D2E9-2B0D-51F4-34C0-ABC31F8BB192}"/>
          </ac:spMkLst>
        </pc:spChg>
        <pc:spChg chg="del mod">
          <ac:chgData name="Jopie van den Berg" userId="2f1f1ac0-c80e-4c55-8b47-fd748dda298a" providerId="ADAL" clId="{DC1E5A76-EC0E-4BAA-9138-8F29124CD0B5}" dt="2024-03-26T10:23:59.176" v="444"/>
          <ac:spMkLst>
            <pc:docMk/>
            <pc:sldMk cId="1574331971" sldId="265"/>
            <ac:spMk id="3" creationId="{1CE34541-E8AC-8AEB-43D1-4336D203FCCD}"/>
          </ac:spMkLst>
        </pc:spChg>
        <pc:picChg chg="add mod">
          <ac:chgData name="Jopie van den Berg" userId="2f1f1ac0-c80e-4c55-8b47-fd748dda298a" providerId="ADAL" clId="{DC1E5A76-EC0E-4BAA-9138-8F29124CD0B5}" dt="2024-03-26T10:24:13.441" v="447" actId="1076"/>
          <ac:picMkLst>
            <pc:docMk/>
            <pc:sldMk cId="1574331971" sldId="265"/>
            <ac:picMk id="4" creationId="{3E637ABE-2308-69CF-D2BB-65681FEF5D25}"/>
          </ac:picMkLst>
        </pc:picChg>
      </pc:sldChg>
      <pc:sldChg chg="del">
        <pc:chgData name="Jopie van den Berg" userId="2f1f1ac0-c80e-4c55-8b47-fd748dda298a" providerId="ADAL" clId="{DC1E5A76-EC0E-4BAA-9138-8F29124CD0B5}" dt="2024-03-26T10:24:39.419" v="450" actId="2696"/>
        <pc:sldMkLst>
          <pc:docMk/>
          <pc:sldMk cId="4225103309" sldId="266"/>
        </pc:sldMkLst>
      </pc:sldChg>
      <pc:sldChg chg="addSp delSp modSp mod">
        <pc:chgData name="Jopie van den Berg" userId="2f1f1ac0-c80e-4c55-8b47-fd748dda298a" providerId="ADAL" clId="{DC1E5A76-EC0E-4BAA-9138-8F29124CD0B5}" dt="2024-03-26T10:21:10.913" v="417" actId="14100"/>
        <pc:sldMkLst>
          <pc:docMk/>
          <pc:sldMk cId="893413106" sldId="267"/>
        </pc:sldMkLst>
        <pc:spChg chg="del mod">
          <ac:chgData name="Jopie van den Berg" userId="2f1f1ac0-c80e-4c55-8b47-fd748dda298a" providerId="ADAL" clId="{DC1E5A76-EC0E-4BAA-9138-8F29124CD0B5}" dt="2024-03-26T10:21:01.293" v="415" actId="478"/>
          <ac:spMkLst>
            <pc:docMk/>
            <pc:sldMk cId="893413106" sldId="267"/>
            <ac:spMk id="2" creationId="{F0B1D2E9-2B0D-51F4-34C0-ABC31F8BB192}"/>
          </ac:spMkLst>
        </pc:spChg>
        <pc:spChg chg="del">
          <ac:chgData name="Jopie van den Berg" userId="2f1f1ac0-c80e-4c55-8b47-fd748dda298a" providerId="ADAL" clId="{DC1E5A76-EC0E-4BAA-9138-8F29124CD0B5}" dt="2024-03-26T10:20:50.215" v="412" actId="22"/>
          <ac:spMkLst>
            <pc:docMk/>
            <pc:sldMk cId="893413106" sldId="267"/>
            <ac:spMk id="3" creationId="{1CE34541-E8AC-8AEB-43D1-4336D203FCCD}"/>
          </ac:spMkLst>
        </pc:spChg>
        <pc:picChg chg="add mod ord">
          <ac:chgData name="Jopie van den Berg" userId="2f1f1ac0-c80e-4c55-8b47-fd748dda298a" providerId="ADAL" clId="{DC1E5A76-EC0E-4BAA-9138-8F29124CD0B5}" dt="2024-03-26T10:21:10.913" v="417" actId="14100"/>
          <ac:picMkLst>
            <pc:docMk/>
            <pc:sldMk cId="893413106" sldId="267"/>
            <ac:picMk id="5" creationId="{2B070323-EDE5-171D-3264-8F8BAF1202E4}"/>
          </ac:picMkLst>
        </pc:picChg>
      </pc:sldChg>
      <pc:sldChg chg="addSp delSp modSp mod">
        <pc:chgData name="Jopie van den Berg" userId="2f1f1ac0-c80e-4c55-8b47-fd748dda298a" providerId="ADAL" clId="{DC1E5A76-EC0E-4BAA-9138-8F29124CD0B5}" dt="2024-03-26T10:20:16.801" v="411" actId="14100"/>
        <pc:sldMkLst>
          <pc:docMk/>
          <pc:sldMk cId="3328919833" sldId="268"/>
        </pc:sldMkLst>
        <pc:spChg chg="mod">
          <ac:chgData name="Jopie van den Berg" userId="2f1f1ac0-c80e-4c55-8b47-fd748dda298a" providerId="ADAL" clId="{DC1E5A76-EC0E-4BAA-9138-8F29124CD0B5}" dt="2024-03-26T10:19:49.603" v="409" actId="27636"/>
          <ac:spMkLst>
            <pc:docMk/>
            <pc:sldMk cId="3328919833" sldId="268"/>
            <ac:spMk id="2" creationId="{F0B1D2E9-2B0D-51F4-34C0-ABC31F8BB192}"/>
          </ac:spMkLst>
        </pc:spChg>
        <pc:spChg chg="del">
          <ac:chgData name="Jopie van den Berg" userId="2f1f1ac0-c80e-4c55-8b47-fd748dda298a" providerId="ADAL" clId="{DC1E5A76-EC0E-4BAA-9138-8F29124CD0B5}" dt="2024-03-26T10:20:13.702" v="410" actId="22"/>
          <ac:spMkLst>
            <pc:docMk/>
            <pc:sldMk cId="3328919833" sldId="268"/>
            <ac:spMk id="3" creationId="{1CE34541-E8AC-8AEB-43D1-4336D203FCCD}"/>
          </ac:spMkLst>
        </pc:spChg>
        <pc:picChg chg="add mod ord">
          <ac:chgData name="Jopie van den Berg" userId="2f1f1ac0-c80e-4c55-8b47-fd748dda298a" providerId="ADAL" clId="{DC1E5A76-EC0E-4BAA-9138-8F29124CD0B5}" dt="2024-03-26T10:20:16.801" v="411" actId="14100"/>
          <ac:picMkLst>
            <pc:docMk/>
            <pc:sldMk cId="3328919833" sldId="268"/>
            <ac:picMk id="5" creationId="{59D748B3-054B-88D0-B2C9-138FFE4896D7}"/>
          </ac:picMkLst>
        </pc:picChg>
      </pc:sldChg>
      <pc:sldChg chg="addSp delSp modSp mod">
        <pc:chgData name="Jopie van den Berg" userId="2f1f1ac0-c80e-4c55-8b47-fd748dda298a" providerId="ADAL" clId="{DC1E5A76-EC0E-4BAA-9138-8F29124CD0B5}" dt="2024-03-26T10:19:27.649" v="396" actId="478"/>
        <pc:sldMkLst>
          <pc:docMk/>
          <pc:sldMk cId="836371546" sldId="269"/>
        </pc:sldMkLst>
        <pc:spChg chg="del mod">
          <ac:chgData name="Jopie van den Berg" userId="2f1f1ac0-c80e-4c55-8b47-fd748dda298a" providerId="ADAL" clId="{DC1E5A76-EC0E-4BAA-9138-8F29124CD0B5}" dt="2024-03-26T10:19:27.649" v="396" actId="478"/>
          <ac:spMkLst>
            <pc:docMk/>
            <pc:sldMk cId="836371546" sldId="269"/>
            <ac:spMk id="2" creationId="{F0B1D2E9-2B0D-51F4-34C0-ABC31F8BB192}"/>
          </ac:spMkLst>
        </pc:spChg>
        <pc:spChg chg="del">
          <ac:chgData name="Jopie van den Berg" userId="2f1f1ac0-c80e-4c55-8b47-fd748dda298a" providerId="ADAL" clId="{DC1E5A76-EC0E-4BAA-9138-8F29124CD0B5}" dt="2024-03-26T10:19:13.765" v="391" actId="22"/>
          <ac:spMkLst>
            <pc:docMk/>
            <pc:sldMk cId="836371546" sldId="269"/>
            <ac:spMk id="3" creationId="{1CE34541-E8AC-8AEB-43D1-4336D203FCCD}"/>
          </ac:spMkLst>
        </pc:spChg>
        <pc:picChg chg="add mod ord">
          <ac:chgData name="Jopie van den Berg" userId="2f1f1ac0-c80e-4c55-8b47-fd748dda298a" providerId="ADAL" clId="{DC1E5A76-EC0E-4BAA-9138-8F29124CD0B5}" dt="2024-03-26T10:19:23.377" v="395" actId="1076"/>
          <ac:picMkLst>
            <pc:docMk/>
            <pc:sldMk cId="836371546" sldId="269"/>
            <ac:picMk id="5" creationId="{D4808B46-DB07-A7CF-96C4-051DE35A01BA}"/>
          </ac:picMkLst>
        </pc:picChg>
      </pc:sldChg>
      <pc:sldChg chg="del">
        <pc:chgData name="Jopie van den Berg" userId="2f1f1ac0-c80e-4c55-8b47-fd748dda298a" providerId="ADAL" clId="{DC1E5A76-EC0E-4BAA-9138-8F29124CD0B5}" dt="2024-03-26T10:16:12.811" v="375" actId="47"/>
        <pc:sldMkLst>
          <pc:docMk/>
          <pc:sldMk cId="1481153671" sldId="270"/>
        </pc:sldMkLst>
      </pc:sldChg>
      <pc:sldChg chg="del">
        <pc:chgData name="Jopie van den Berg" userId="2f1f1ac0-c80e-4c55-8b47-fd748dda298a" providerId="ADAL" clId="{DC1E5A76-EC0E-4BAA-9138-8F29124CD0B5}" dt="2024-03-26T10:16:12.194" v="374" actId="47"/>
        <pc:sldMkLst>
          <pc:docMk/>
          <pc:sldMk cId="3408979997" sldId="271"/>
        </pc:sldMkLst>
      </pc:sldChg>
      <pc:sldChg chg="del">
        <pc:chgData name="Jopie van den Berg" userId="2f1f1ac0-c80e-4c55-8b47-fd748dda298a" providerId="ADAL" clId="{DC1E5A76-EC0E-4BAA-9138-8F29124CD0B5}" dt="2024-03-26T10:16:10.962" v="372" actId="47"/>
        <pc:sldMkLst>
          <pc:docMk/>
          <pc:sldMk cId="2900746617" sldId="272"/>
        </pc:sldMkLst>
      </pc:sldChg>
      <pc:sldChg chg="del">
        <pc:chgData name="Jopie van den Berg" userId="2f1f1ac0-c80e-4c55-8b47-fd748dda298a" providerId="ADAL" clId="{DC1E5A76-EC0E-4BAA-9138-8F29124CD0B5}" dt="2024-03-26T10:16:09.927" v="371" actId="47"/>
        <pc:sldMkLst>
          <pc:docMk/>
          <pc:sldMk cId="2152460657" sldId="273"/>
        </pc:sldMkLst>
      </pc:sldChg>
      <pc:sldChg chg="addSp delSp modSp mod">
        <pc:chgData name="Jopie van den Berg" userId="2f1f1ac0-c80e-4c55-8b47-fd748dda298a" providerId="ADAL" clId="{DC1E5A76-EC0E-4BAA-9138-8F29124CD0B5}" dt="2024-03-26T10:19:37.505" v="398" actId="1076"/>
        <pc:sldMkLst>
          <pc:docMk/>
          <pc:sldMk cId="3446587199" sldId="274"/>
        </pc:sldMkLst>
        <pc:spChg chg="mod">
          <ac:chgData name="Jopie van den Berg" userId="2f1f1ac0-c80e-4c55-8b47-fd748dda298a" providerId="ADAL" clId="{DC1E5A76-EC0E-4BAA-9138-8F29124CD0B5}" dt="2024-03-26T10:18:27.693" v="389" actId="20577"/>
          <ac:spMkLst>
            <pc:docMk/>
            <pc:sldMk cId="3446587199" sldId="274"/>
            <ac:spMk id="2" creationId="{F0B1D2E9-2B0D-51F4-34C0-ABC31F8BB192}"/>
          </ac:spMkLst>
        </pc:spChg>
        <pc:spChg chg="del mod">
          <ac:chgData name="Jopie van den Berg" userId="2f1f1ac0-c80e-4c55-8b47-fd748dda298a" providerId="ADAL" clId="{DC1E5A76-EC0E-4BAA-9138-8F29124CD0B5}" dt="2024-03-26T10:18:12.460" v="377" actId="22"/>
          <ac:spMkLst>
            <pc:docMk/>
            <pc:sldMk cId="3446587199" sldId="274"/>
            <ac:spMk id="3" creationId="{1CE34541-E8AC-8AEB-43D1-4336D203FCCD}"/>
          </ac:spMkLst>
        </pc:spChg>
        <pc:picChg chg="add mod ord">
          <ac:chgData name="Jopie van den Berg" userId="2f1f1ac0-c80e-4c55-8b47-fd748dda298a" providerId="ADAL" clId="{DC1E5A76-EC0E-4BAA-9138-8F29124CD0B5}" dt="2024-03-26T10:19:37.505" v="398" actId="1076"/>
          <ac:picMkLst>
            <pc:docMk/>
            <pc:sldMk cId="3446587199" sldId="274"/>
            <ac:picMk id="5" creationId="{07ECF763-831E-B189-6212-F76C3CF55786}"/>
          </ac:picMkLst>
        </pc:picChg>
        <pc:picChg chg="add del">
          <ac:chgData name="Jopie van den Berg" userId="2f1f1ac0-c80e-4c55-8b47-fd748dda298a" providerId="ADAL" clId="{DC1E5A76-EC0E-4BAA-9138-8F29124CD0B5}" dt="2024-03-26T10:19:31.475" v="397" actId="478"/>
          <ac:picMkLst>
            <pc:docMk/>
            <pc:sldMk cId="3446587199" sldId="274"/>
            <ac:picMk id="7" creationId="{A4DF69B4-479A-A5EF-896A-5A771481924A}"/>
          </ac:picMkLst>
        </pc:picChg>
      </pc:sldChg>
      <pc:sldChg chg="modSp mod">
        <pc:chgData name="Jopie van den Berg" userId="2f1f1ac0-c80e-4c55-8b47-fd748dda298a" providerId="ADAL" clId="{DC1E5A76-EC0E-4BAA-9138-8F29124CD0B5}" dt="2024-03-26T10:15:55.597" v="368" actId="20577"/>
        <pc:sldMkLst>
          <pc:docMk/>
          <pc:sldMk cId="3358122570" sldId="275"/>
        </pc:sldMkLst>
        <pc:spChg chg="mod">
          <ac:chgData name="Jopie van den Berg" userId="2f1f1ac0-c80e-4c55-8b47-fd748dda298a" providerId="ADAL" clId="{DC1E5A76-EC0E-4BAA-9138-8F29124CD0B5}" dt="2024-03-26T10:12:52.394" v="15" actId="20577"/>
          <ac:spMkLst>
            <pc:docMk/>
            <pc:sldMk cId="3358122570" sldId="275"/>
            <ac:spMk id="2" creationId="{F0B1D2E9-2B0D-51F4-34C0-ABC31F8BB192}"/>
          </ac:spMkLst>
        </pc:spChg>
        <pc:spChg chg="mod">
          <ac:chgData name="Jopie van den Berg" userId="2f1f1ac0-c80e-4c55-8b47-fd748dda298a" providerId="ADAL" clId="{DC1E5A76-EC0E-4BAA-9138-8F29124CD0B5}" dt="2024-03-26T10:15:55.597" v="368" actId="20577"/>
          <ac:spMkLst>
            <pc:docMk/>
            <pc:sldMk cId="3358122570" sldId="275"/>
            <ac:spMk id="3" creationId="{1CE34541-E8AC-8AEB-43D1-4336D203FCCD}"/>
          </ac:spMkLst>
        </pc:spChg>
      </pc:sldChg>
      <pc:sldChg chg="addSp delSp modSp del mod">
        <pc:chgData name="Jopie van den Berg" userId="2f1f1ac0-c80e-4c55-8b47-fd748dda298a" providerId="ADAL" clId="{DC1E5A76-EC0E-4BAA-9138-8F29124CD0B5}" dt="2024-03-26T10:16:06.862" v="370" actId="2696"/>
        <pc:sldMkLst>
          <pc:docMk/>
          <pc:sldMk cId="13008443" sldId="276"/>
        </pc:sldMkLst>
        <pc:spChg chg="add mod">
          <ac:chgData name="Jopie van den Berg" userId="2f1f1ac0-c80e-4c55-8b47-fd748dda298a" providerId="ADAL" clId="{DC1E5A76-EC0E-4BAA-9138-8F29124CD0B5}" dt="2024-03-26T10:16:02.253" v="369" actId="478"/>
          <ac:spMkLst>
            <pc:docMk/>
            <pc:sldMk cId="13008443" sldId="276"/>
            <ac:spMk id="5" creationId="{E761F0F6-F3AC-17D5-38FB-161C3EDFD714}"/>
          </ac:spMkLst>
        </pc:spChg>
        <pc:picChg chg="del">
          <ac:chgData name="Jopie van den Berg" userId="2f1f1ac0-c80e-4c55-8b47-fd748dda298a" providerId="ADAL" clId="{DC1E5A76-EC0E-4BAA-9138-8F29124CD0B5}" dt="2024-03-26T10:16:02.253" v="369" actId="478"/>
          <ac:picMkLst>
            <pc:docMk/>
            <pc:sldMk cId="13008443" sldId="276"/>
            <ac:picMk id="4" creationId="{AF6BF786-BF96-7140-246C-2ED5B98AC17A}"/>
          </ac:picMkLst>
        </pc:picChg>
      </pc:sldChg>
      <pc:sldChg chg="addSp delSp modSp add mod">
        <pc:chgData name="Jopie van den Berg" userId="2f1f1ac0-c80e-4c55-8b47-fd748dda298a" providerId="ADAL" clId="{DC1E5A76-EC0E-4BAA-9138-8F29124CD0B5}" dt="2024-03-26T10:30:54.752" v="503" actId="1076"/>
        <pc:sldMkLst>
          <pc:docMk/>
          <pc:sldMk cId="449686574" sldId="276"/>
        </pc:sldMkLst>
        <pc:spChg chg="del mod">
          <ac:chgData name="Jopie van den Berg" userId="2f1f1ac0-c80e-4c55-8b47-fd748dda298a" providerId="ADAL" clId="{DC1E5A76-EC0E-4BAA-9138-8F29124CD0B5}" dt="2024-03-26T10:30:34.896" v="499" actId="478"/>
          <ac:spMkLst>
            <pc:docMk/>
            <pc:sldMk cId="449686574" sldId="276"/>
            <ac:spMk id="2" creationId="{F0B1D2E9-2B0D-51F4-34C0-ABC31F8BB192}"/>
          </ac:spMkLst>
        </pc:spChg>
        <pc:spChg chg="del">
          <ac:chgData name="Jopie van den Berg" userId="2f1f1ac0-c80e-4c55-8b47-fd748dda298a" providerId="ADAL" clId="{DC1E5A76-EC0E-4BAA-9138-8F29124CD0B5}" dt="2024-03-26T10:30:45.273" v="500"/>
          <ac:spMkLst>
            <pc:docMk/>
            <pc:sldMk cId="449686574" sldId="276"/>
            <ac:spMk id="3" creationId="{1CE34541-E8AC-8AEB-43D1-4336D203FCCD}"/>
          </ac:spMkLst>
        </pc:spChg>
        <pc:picChg chg="add mod">
          <ac:chgData name="Jopie van den Berg" userId="2f1f1ac0-c80e-4c55-8b47-fd748dda298a" providerId="ADAL" clId="{DC1E5A76-EC0E-4BAA-9138-8F29124CD0B5}" dt="2024-03-26T10:30:54.752" v="503" actId="1076"/>
          <ac:picMkLst>
            <pc:docMk/>
            <pc:sldMk cId="449686574" sldId="276"/>
            <ac:picMk id="4" creationId="{F6F7FC31-AEEC-A560-0003-3AC307251FA5}"/>
          </ac:picMkLst>
        </pc:picChg>
      </pc:sldChg>
      <pc:sldChg chg="del">
        <pc:chgData name="Jopie van den Berg" userId="2f1f1ac0-c80e-4c55-8b47-fd748dda298a" providerId="ADAL" clId="{DC1E5A76-EC0E-4BAA-9138-8F29124CD0B5}" dt="2024-03-26T10:16:11.597" v="373" actId="47"/>
        <pc:sldMkLst>
          <pc:docMk/>
          <pc:sldMk cId="1198126707" sldId="277"/>
        </pc:sldMkLst>
      </pc:sldChg>
      <pc:sldChg chg="addSp delSp modSp add mod">
        <pc:chgData name="Jopie van den Berg" userId="2f1f1ac0-c80e-4c55-8b47-fd748dda298a" providerId="ADAL" clId="{DC1E5A76-EC0E-4BAA-9138-8F29124CD0B5}" dt="2024-03-26T10:30:29.384" v="497" actId="1076"/>
        <pc:sldMkLst>
          <pc:docMk/>
          <pc:sldMk cId="1951641090" sldId="277"/>
        </pc:sldMkLst>
        <pc:spChg chg="del">
          <ac:chgData name="Jopie van den Berg" userId="2f1f1ac0-c80e-4c55-8b47-fd748dda298a" providerId="ADAL" clId="{DC1E5A76-EC0E-4BAA-9138-8F29124CD0B5}" dt="2024-03-26T10:30:18.712" v="494" actId="478"/>
          <ac:spMkLst>
            <pc:docMk/>
            <pc:sldMk cId="1951641090" sldId="277"/>
            <ac:spMk id="2" creationId="{F0B1D2E9-2B0D-51F4-34C0-ABC31F8BB192}"/>
          </ac:spMkLst>
        </pc:spChg>
        <pc:spChg chg="del">
          <ac:chgData name="Jopie van den Berg" userId="2f1f1ac0-c80e-4c55-8b47-fd748dda298a" providerId="ADAL" clId="{DC1E5A76-EC0E-4BAA-9138-8F29124CD0B5}" dt="2024-03-26T10:30:15.577" v="493"/>
          <ac:spMkLst>
            <pc:docMk/>
            <pc:sldMk cId="1951641090" sldId="277"/>
            <ac:spMk id="3" creationId="{1CE34541-E8AC-8AEB-43D1-4336D203FCCD}"/>
          </ac:spMkLst>
        </pc:spChg>
        <pc:picChg chg="add mod">
          <ac:chgData name="Jopie van den Berg" userId="2f1f1ac0-c80e-4c55-8b47-fd748dda298a" providerId="ADAL" clId="{DC1E5A76-EC0E-4BAA-9138-8F29124CD0B5}" dt="2024-03-26T10:30:29.384" v="497" actId="1076"/>
          <ac:picMkLst>
            <pc:docMk/>
            <pc:sldMk cId="1951641090" sldId="277"/>
            <ac:picMk id="4" creationId="{AB44C5A5-142F-94DE-01D1-9A3A2847E128}"/>
          </ac:picMkLst>
        </pc:picChg>
      </pc:sldChg>
      <pc:sldChg chg="addSp delSp modSp add mod ord">
        <pc:chgData name="Jopie van den Berg" userId="2f1f1ac0-c80e-4c55-8b47-fd748dda298a" providerId="ADAL" clId="{DC1E5A76-EC0E-4BAA-9138-8F29124CD0B5}" dt="2024-03-26T10:24:33.529" v="449" actId="1076"/>
        <pc:sldMkLst>
          <pc:docMk/>
          <pc:sldMk cId="1180433429" sldId="278"/>
        </pc:sldMkLst>
        <pc:spChg chg="del mod">
          <ac:chgData name="Jopie van den Berg" userId="2f1f1ac0-c80e-4c55-8b47-fd748dda298a" providerId="ADAL" clId="{DC1E5A76-EC0E-4BAA-9138-8F29124CD0B5}" dt="2024-03-26T10:22:30.377" v="424" actId="478"/>
          <ac:spMkLst>
            <pc:docMk/>
            <pc:sldMk cId="1180433429" sldId="278"/>
            <ac:spMk id="2" creationId="{F0B1D2E9-2B0D-51F4-34C0-ABC31F8BB192}"/>
          </ac:spMkLst>
        </pc:spChg>
        <pc:spChg chg="del">
          <ac:chgData name="Jopie van den Berg" userId="2f1f1ac0-c80e-4c55-8b47-fd748dda298a" providerId="ADAL" clId="{DC1E5A76-EC0E-4BAA-9138-8F29124CD0B5}" dt="2024-03-26T10:22:21.597" v="421"/>
          <ac:spMkLst>
            <pc:docMk/>
            <pc:sldMk cId="1180433429" sldId="278"/>
            <ac:spMk id="3" creationId="{1CE34541-E8AC-8AEB-43D1-4336D203FCCD}"/>
          </ac:spMkLst>
        </pc:spChg>
        <pc:picChg chg="add mod">
          <ac:chgData name="Jopie van den Berg" userId="2f1f1ac0-c80e-4c55-8b47-fd748dda298a" providerId="ADAL" clId="{DC1E5A76-EC0E-4BAA-9138-8F29124CD0B5}" dt="2024-03-26T10:24:33.529" v="449" actId="1076"/>
          <ac:picMkLst>
            <pc:docMk/>
            <pc:sldMk cId="1180433429" sldId="278"/>
            <ac:picMk id="4" creationId="{F9F0A4DA-3770-263A-6D11-2C5756018939}"/>
          </ac:picMkLst>
        </pc:picChg>
      </pc:sldChg>
      <pc:sldChg chg="addSp delSp modSp add mod">
        <pc:chgData name="Jopie van den Berg" userId="2f1f1ac0-c80e-4c55-8b47-fd748dda298a" providerId="ADAL" clId="{DC1E5A76-EC0E-4BAA-9138-8F29124CD0B5}" dt="2024-03-26T10:30:00.633" v="492" actId="14100"/>
        <pc:sldMkLst>
          <pc:docMk/>
          <pc:sldMk cId="2634165005" sldId="279"/>
        </pc:sldMkLst>
        <pc:spChg chg="del">
          <ac:chgData name="Jopie van den Berg" userId="2f1f1ac0-c80e-4c55-8b47-fd748dda298a" providerId="ADAL" clId="{DC1E5A76-EC0E-4BAA-9138-8F29124CD0B5}" dt="2024-03-26T10:29:54.139" v="490"/>
          <ac:spMkLst>
            <pc:docMk/>
            <pc:sldMk cId="2634165005" sldId="279"/>
            <ac:spMk id="3" creationId="{1CE34541-E8AC-8AEB-43D1-4336D203FCCD}"/>
          </ac:spMkLst>
        </pc:spChg>
        <pc:picChg chg="add mod">
          <ac:chgData name="Jopie van den Berg" userId="2f1f1ac0-c80e-4c55-8b47-fd748dda298a" providerId="ADAL" clId="{DC1E5A76-EC0E-4BAA-9138-8F29124CD0B5}" dt="2024-03-26T10:30:00.633" v="492" actId="14100"/>
          <ac:picMkLst>
            <pc:docMk/>
            <pc:sldMk cId="2634165005" sldId="279"/>
            <ac:picMk id="2" creationId="{21D609CF-4809-73F7-10A6-65F912BAE117}"/>
          </ac:picMkLst>
        </pc:picChg>
      </pc:sldChg>
      <pc:sldChg chg="addSp delSp modSp add mod">
        <pc:chgData name="Jopie van den Berg" userId="2f1f1ac0-c80e-4c55-8b47-fd748dda298a" providerId="ADAL" clId="{DC1E5A76-EC0E-4BAA-9138-8F29124CD0B5}" dt="2024-03-26T10:25:03.553" v="453" actId="14100"/>
        <pc:sldMkLst>
          <pc:docMk/>
          <pc:sldMk cId="3868188809" sldId="280"/>
        </pc:sldMkLst>
        <pc:spChg chg="del">
          <ac:chgData name="Jopie van den Berg" userId="2f1f1ac0-c80e-4c55-8b47-fd748dda298a" providerId="ADAL" clId="{DC1E5A76-EC0E-4BAA-9138-8F29124CD0B5}" dt="2024-03-26T10:24:57.450" v="451"/>
          <ac:spMkLst>
            <pc:docMk/>
            <pc:sldMk cId="3868188809" sldId="280"/>
            <ac:spMk id="3" creationId="{1CE34541-E8AC-8AEB-43D1-4336D203FCCD}"/>
          </ac:spMkLst>
        </pc:spChg>
        <pc:picChg chg="add mod">
          <ac:chgData name="Jopie van den Berg" userId="2f1f1ac0-c80e-4c55-8b47-fd748dda298a" providerId="ADAL" clId="{DC1E5A76-EC0E-4BAA-9138-8F29124CD0B5}" dt="2024-03-26T10:25:03.553" v="453" actId="14100"/>
          <ac:picMkLst>
            <pc:docMk/>
            <pc:sldMk cId="3868188809" sldId="280"/>
            <ac:picMk id="2" creationId="{D7A87EC0-5ACF-2B78-10BF-872C243A23BF}"/>
          </ac:picMkLst>
        </pc:picChg>
      </pc:sldChg>
      <pc:sldChg chg="addSp delSp modSp add mod">
        <pc:chgData name="Jopie van den Berg" userId="2f1f1ac0-c80e-4c55-8b47-fd748dda298a" providerId="ADAL" clId="{DC1E5A76-EC0E-4BAA-9138-8F29124CD0B5}" dt="2024-03-26T10:25:55.449" v="459" actId="14100"/>
        <pc:sldMkLst>
          <pc:docMk/>
          <pc:sldMk cId="1947296848" sldId="281"/>
        </pc:sldMkLst>
        <pc:spChg chg="del">
          <ac:chgData name="Jopie van den Berg" userId="2f1f1ac0-c80e-4c55-8b47-fd748dda298a" providerId="ADAL" clId="{DC1E5A76-EC0E-4BAA-9138-8F29124CD0B5}" dt="2024-03-26T10:25:42.942" v="457"/>
          <ac:spMkLst>
            <pc:docMk/>
            <pc:sldMk cId="1947296848" sldId="281"/>
            <ac:spMk id="3" creationId="{1CE34541-E8AC-8AEB-43D1-4336D203FCCD}"/>
          </ac:spMkLst>
        </pc:spChg>
        <pc:picChg chg="add mod">
          <ac:chgData name="Jopie van den Berg" userId="2f1f1ac0-c80e-4c55-8b47-fd748dda298a" providerId="ADAL" clId="{DC1E5A76-EC0E-4BAA-9138-8F29124CD0B5}" dt="2024-03-26T10:25:55.449" v="459" actId="14100"/>
          <ac:picMkLst>
            <pc:docMk/>
            <pc:sldMk cId="1947296848" sldId="281"/>
            <ac:picMk id="2" creationId="{884AF1F4-0F56-CEAA-6D25-AFDADCB17CE6}"/>
          </ac:picMkLst>
        </pc:picChg>
      </pc:sldChg>
      <pc:sldChg chg="addSp delSp modSp add mod">
        <pc:chgData name="Jopie van den Berg" userId="2f1f1ac0-c80e-4c55-8b47-fd748dda298a" providerId="ADAL" clId="{DC1E5A76-EC0E-4BAA-9138-8F29124CD0B5}" dt="2024-03-26T10:29:40.168" v="489" actId="14100"/>
        <pc:sldMkLst>
          <pc:docMk/>
          <pc:sldMk cId="1899566859" sldId="282"/>
        </pc:sldMkLst>
        <pc:spChg chg="del">
          <ac:chgData name="Jopie van den Berg" userId="2f1f1ac0-c80e-4c55-8b47-fd748dda298a" providerId="ADAL" clId="{DC1E5A76-EC0E-4BAA-9138-8F29124CD0B5}" dt="2024-03-26T10:29:33.239" v="487"/>
          <ac:spMkLst>
            <pc:docMk/>
            <pc:sldMk cId="1899566859" sldId="282"/>
            <ac:spMk id="3" creationId="{1CE34541-E8AC-8AEB-43D1-4336D203FCCD}"/>
          </ac:spMkLst>
        </pc:spChg>
        <pc:picChg chg="add mod">
          <ac:chgData name="Jopie van den Berg" userId="2f1f1ac0-c80e-4c55-8b47-fd748dda298a" providerId="ADAL" clId="{DC1E5A76-EC0E-4BAA-9138-8F29124CD0B5}" dt="2024-03-26T10:29:40.168" v="489" actId="14100"/>
          <ac:picMkLst>
            <pc:docMk/>
            <pc:sldMk cId="1899566859" sldId="282"/>
            <ac:picMk id="2" creationId="{3B63D26D-CA34-86B7-D48F-592042E1F1E9}"/>
          </ac:picMkLst>
        </pc:picChg>
      </pc:sldChg>
      <pc:sldChg chg="addSp delSp modSp add mod">
        <pc:chgData name="Jopie van den Berg" userId="2f1f1ac0-c80e-4c55-8b47-fd748dda298a" providerId="ADAL" clId="{DC1E5A76-EC0E-4BAA-9138-8F29124CD0B5}" dt="2024-03-26T10:28:51.529" v="483" actId="14100"/>
        <pc:sldMkLst>
          <pc:docMk/>
          <pc:sldMk cId="1841886512" sldId="283"/>
        </pc:sldMkLst>
        <pc:spChg chg="del">
          <ac:chgData name="Jopie van den Berg" userId="2f1f1ac0-c80e-4c55-8b47-fd748dda298a" providerId="ADAL" clId="{DC1E5A76-EC0E-4BAA-9138-8F29124CD0B5}" dt="2024-03-26T10:28:44.121" v="481"/>
          <ac:spMkLst>
            <pc:docMk/>
            <pc:sldMk cId="1841886512" sldId="283"/>
            <ac:spMk id="3" creationId="{1CE34541-E8AC-8AEB-43D1-4336D203FCCD}"/>
          </ac:spMkLst>
        </pc:spChg>
        <pc:picChg chg="add mod">
          <ac:chgData name="Jopie van den Berg" userId="2f1f1ac0-c80e-4c55-8b47-fd748dda298a" providerId="ADAL" clId="{DC1E5A76-EC0E-4BAA-9138-8F29124CD0B5}" dt="2024-03-26T10:28:51.529" v="483" actId="14100"/>
          <ac:picMkLst>
            <pc:docMk/>
            <pc:sldMk cId="1841886512" sldId="283"/>
            <ac:picMk id="2" creationId="{B90FF2AF-50F0-CD79-0581-DEACA7276F9C}"/>
          </ac:picMkLst>
        </pc:picChg>
      </pc:sldChg>
      <pc:sldChg chg="addSp delSp modSp add mod">
        <pc:chgData name="Jopie van den Berg" userId="2f1f1ac0-c80e-4c55-8b47-fd748dda298a" providerId="ADAL" clId="{DC1E5A76-EC0E-4BAA-9138-8F29124CD0B5}" dt="2024-03-26T10:29:22.417" v="486" actId="14100"/>
        <pc:sldMkLst>
          <pc:docMk/>
          <pc:sldMk cId="1278345614" sldId="284"/>
        </pc:sldMkLst>
        <pc:spChg chg="del">
          <ac:chgData name="Jopie van den Berg" userId="2f1f1ac0-c80e-4c55-8b47-fd748dda298a" providerId="ADAL" clId="{DC1E5A76-EC0E-4BAA-9138-8F29124CD0B5}" dt="2024-03-26T10:29:15.944" v="484"/>
          <ac:spMkLst>
            <pc:docMk/>
            <pc:sldMk cId="1278345614" sldId="284"/>
            <ac:spMk id="3" creationId="{1CE34541-E8AC-8AEB-43D1-4336D203FCCD}"/>
          </ac:spMkLst>
        </pc:spChg>
        <pc:picChg chg="add mod">
          <ac:chgData name="Jopie van den Berg" userId="2f1f1ac0-c80e-4c55-8b47-fd748dda298a" providerId="ADAL" clId="{DC1E5A76-EC0E-4BAA-9138-8F29124CD0B5}" dt="2024-03-26T10:29:22.417" v="486" actId="14100"/>
          <ac:picMkLst>
            <pc:docMk/>
            <pc:sldMk cId="1278345614" sldId="284"/>
            <ac:picMk id="2" creationId="{E7CB5888-523A-0DAA-B8F3-F581B7E80C7C}"/>
          </ac:picMkLst>
        </pc:picChg>
      </pc:sldChg>
      <pc:sldChg chg="addSp delSp modSp add mod">
        <pc:chgData name="Jopie van den Berg" userId="2f1f1ac0-c80e-4c55-8b47-fd748dda298a" providerId="ADAL" clId="{DC1E5A76-EC0E-4BAA-9138-8F29124CD0B5}" dt="2024-03-26T10:28:29.456" v="480" actId="1076"/>
        <pc:sldMkLst>
          <pc:docMk/>
          <pc:sldMk cId="2883050847" sldId="285"/>
        </pc:sldMkLst>
        <pc:spChg chg="del">
          <ac:chgData name="Jopie van den Berg" userId="2f1f1ac0-c80e-4c55-8b47-fd748dda298a" providerId="ADAL" clId="{DC1E5A76-EC0E-4BAA-9138-8F29124CD0B5}" dt="2024-03-26T10:28:03.306" v="475"/>
          <ac:spMkLst>
            <pc:docMk/>
            <pc:sldMk cId="2883050847" sldId="285"/>
            <ac:spMk id="3" creationId="{1CE34541-E8AC-8AEB-43D1-4336D203FCCD}"/>
          </ac:spMkLst>
        </pc:spChg>
        <pc:spChg chg="add del mod">
          <ac:chgData name="Jopie van den Berg" userId="2f1f1ac0-c80e-4c55-8b47-fd748dda298a" providerId="ADAL" clId="{DC1E5A76-EC0E-4BAA-9138-8F29124CD0B5}" dt="2024-03-26T10:28:19.296" v="477"/>
          <ac:spMkLst>
            <pc:docMk/>
            <pc:sldMk cId="2883050847" sldId="285"/>
            <ac:spMk id="5" creationId="{613E99D9-01A4-ABBC-2899-59DD946C0DD1}"/>
          </ac:spMkLst>
        </pc:spChg>
        <pc:picChg chg="add del mod">
          <ac:chgData name="Jopie van den Berg" userId="2f1f1ac0-c80e-4c55-8b47-fd748dda298a" providerId="ADAL" clId="{DC1E5A76-EC0E-4BAA-9138-8F29124CD0B5}" dt="2024-03-26T10:28:07.650" v="476" actId="478"/>
          <ac:picMkLst>
            <pc:docMk/>
            <pc:sldMk cId="2883050847" sldId="285"/>
            <ac:picMk id="2" creationId="{50AB1ECA-722D-B9D5-BEC4-26E6798A2290}"/>
          </ac:picMkLst>
        </pc:picChg>
        <pc:picChg chg="add mod">
          <ac:chgData name="Jopie van den Berg" userId="2f1f1ac0-c80e-4c55-8b47-fd748dda298a" providerId="ADAL" clId="{DC1E5A76-EC0E-4BAA-9138-8F29124CD0B5}" dt="2024-03-26T10:28:29.456" v="480" actId="1076"/>
          <ac:picMkLst>
            <pc:docMk/>
            <pc:sldMk cId="2883050847" sldId="285"/>
            <ac:picMk id="6" creationId="{42990AEF-2B74-5D9E-44B6-340F8F83A0EE}"/>
          </ac:picMkLst>
        </pc:picChg>
      </pc:sldChg>
      <pc:sldChg chg="addSp delSp modSp add mod">
        <pc:chgData name="Jopie van den Berg" userId="2f1f1ac0-c80e-4c55-8b47-fd748dda298a" providerId="ADAL" clId="{DC1E5A76-EC0E-4BAA-9138-8F29124CD0B5}" dt="2024-03-26T10:27:44.297" v="474" actId="14100"/>
        <pc:sldMkLst>
          <pc:docMk/>
          <pc:sldMk cId="1522870307" sldId="286"/>
        </pc:sldMkLst>
        <pc:spChg chg="del">
          <ac:chgData name="Jopie van den Berg" userId="2f1f1ac0-c80e-4c55-8b47-fd748dda298a" providerId="ADAL" clId="{DC1E5A76-EC0E-4BAA-9138-8F29124CD0B5}" dt="2024-03-26T10:27:37.521" v="472"/>
          <ac:spMkLst>
            <pc:docMk/>
            <pc:sldMk cId="1522870307" sldId="286"/>
            <ac:spMk id="3" creationId="{1CE34541-E8AC-8AEB-43D1-4336D203FCCD}"/>
          </ac:spMkLst>
        </pc:spChg>
        <pc:picChg chg="add mod">
          <ac:chgData name="Jopie van den Berg" userId="2f1f1ac0-c80e-4c55-8b47-fd748dda298a" providerId="ADAL" clId="{DC1E5A76-EC0E-4BAA-9138-8F29124CD0B5}" dt="2024-03-26T10:27:44.297" v="474" actId="14100"/>
          <ac:picMkLst>
            <pc:docMk/>
            <pc:sldMk cId="1522870307" sldId="286"/>
            <ac:picMk id="2" creationId="{EC25A899-6FC0-A20C-42ED-77B187F42AA0}"/>
          </ac:picMkLst>
        </pc:picChg>
      </pc:sldChg>
      <pc:sldChg chg="addSp delSp modSp add mod">
        <pc:chgData name="Jopie van den Berg" userId="2f1f1ac0-c80e-4c55-8b47-fd748dda298a" providerId="ADAL" clId="{DC1E5A76-EC0E-4BAA-9138-8F29124CD0B5}" dt="2024-03-26T10:27:21.048" v="471" actId="14100"/>
        <pc:sldMkLst>
          <pc:docMk/>
          <pc:sldMk cId="935289823" sldId="287"/>
        </pc:sldMkLst>
        <pc:spChg chg="del">
          <ac:chgData name="Jopie van den Berg" userId="2f1f1ac0-c80e-4c55-8b47-fd748dda298a" providerId="ADAL" clId="{DC1E5A76-EC0E-4BAA-9138-8F29124CD0B5}" dt="2024-03-26T10:27:15.088" v="469"/>
          <ac:spMkLst>
            <pc:docMk/>
            <pc:sldMk cId="935289823" sldId="287"/>
            <ac:spMk id="3" creationId="{1CE34541-E8AC-8AEB-43D1-4336D203FCCD}"/>
          </ac:spMkLst>
        </pc:spChg>
        <pc:picChg chg="add mod">
          <ac:chgData name="Jopie van den Berg" userId="2f1f1ac0-c80e-4c55-8b47-fd748dda298a" providerId="ADAL" clId="{DC1E5A76-EC0E-4BAA-9138-8F29124CD0B5}" dt="2024-03-26T10:27:21.048" v="471" actId="14100"/>
          <ac:picMkLst>
            <pc:docMk/>
            <pc:sldMk cId="935289823" sldId="287"/>
            <ac:picMk id="2" creationId="{369DD7AE-6773-9B76-D357-057B0E340A39}"/>
          </ac:picMkLst>
        </pc:picChg>
      </pc:sldChg>
      <pc:sldChg chg="addSp delSp modSp add mod">
        <pc:chgData name="Jopie van den Berg" userId="2f1f1ac0-c80e-4c55-8b47-fd748dda298a" providerId="ADAL" clId="{DC1E5A76-EC0E-4BAA-9138-8F29124CD0B5}" dt="2024-03-26T10:27:03.104" v="468" actId="14100"/>
        <pc:sldMkLst>
          <pc:docMk/>
          <pc:sldMk cId="956841826" sldId="288"/>
        </pc:sldMkLst>
        <pc:spChg chg="del">
          <ac:chgData name="Jopie van den Berg" userId="2f1f1ac0-c80e-4c55-8b47-fd748dda298a" providerId="ADAL" clId="{DC1E5A76-EC0E-4BAA-9138-8F29124CD0B5}" dt="2024-03-26T10:26:54.624" v="466"/>
          <ac:spMkLst>
            <pc:docMk/>
            <pc:sldMk cId="956841826" sldId="288"/>
            <ac:spMk id="3" creationId="{1CE34541-E8AC-8AEB-43D1-4336D203FCCD}"/>
          </ac:spMkLst>
        </pc:spChg>
        <pc:picChg chg="add mod">
          <ac:chgData name="Jopie van den Berg" userId="2f1f1ac0-c80e-4c55-8b47-fd748dda298a" providerId="ADAL" clId="{DC1E5A76-EC0E-4BAA-9138-8F29124CD0B5}" dt="2024-03-26T10:27:03.104" v="468" actId="14100"/>
          <ac:picMkLst>
            <pc:docMk/>
            <pc:sldMk cId="956841826" sldId="288"/>
            <ac:picMk id="2" creationId="{C6487267-6292-3FBE-5EA3-8738EFCD5DCC}"/>
          </ac:picMkLst>
        </pc:picChg>
      </pc:sldChg>
      <pc:sldChg chg="addSp delSp modSp add mod">
        <pc:chgData name="Jopie van den Berg" userId="2f1f1ac0-c80e-4c55-8b47-fd748dda298a" providerId="ADAL" clId="{DC1E5A76-EC0E-4BAA-9138-8F29124CD0B5}" dt="2024-03-26T10:25:29.977" v="456" actId="14100"/>
        <pc:sldMkLst>
          <pc:docMk/>
          <pc:sldMk cId="4096293706" sldId="289"/>
        </pc:sldMkLst>
        <pc:spChg chg="del">
          <ac:chgData name="Jopie van den Berg" userId="2f1f1ac0-c80e-4c55-8b47-fd748dda298a" providerId="ADAL" clId="{DC1E5A76-EC0E-4BAA-9138-8F29124CD0B5}" dt="2024-03-26T10:25:22.363" v="454"/>
          <ac:spMkLst>
            <pc:docMk/>
            <pc:sldMk cId="4096293706" sldId="289"/>
            <ac:spMk id="3" creationId="{1CE34541-E8AC-8AEB-43D1-4336D203FCCD}"/>
          </ac:spMkLst>
        </pc:spChg>
        <pc:picChg chg="add mod">
          <ac:chgData name="Jopie van den Berg" userId="2f1f1ac0-c80e-4c55-8b47-fd748dda298a" providerId="ADAL" clId="{DC1E5A76-EC0E-4BAA-9138-8F29124CD0B5}" dt="2024-03-26T10:25:29.977" v="456" actId="14100"/>
          <ac:picMkLst>
            <pc:docMk/>
            <pc:sldMk cId="4096293706" sldId="289"/>
            <ac:picMk id="2" creationId="{F11E821C-F14A-DF3D-AB7D-0E7E75E3B61B}"/>
          </ac:picMkLst>
        </pc:picChg>
      </pc:sldChg>
      <pc:sldChg chg="addSp delSp modSp add mod">
        <pc:chgData name="Jopie van den Berg" userId="2f1f1ac0-c80e-4c55-8b47-fd748dda298a" providerId="ADAL" clId="{DC1E5A76-EC0E-4BAA-9138-8F29124CD0B5}" dt="2024-03-26T10:26:20.559" v="462" actId="14100"/>
        <pc:sldMkLst>
          <pc:docMk/>
          <pc:sldMk cId="3132657367" sldId="290"/>
        </pc:sldMkLst>
        <pc:spChg chg="del">
          <ac:chgData name="Jopie van den Berg" userId="2f1f1ac0-c80e-4c55-8b47-fd748dda298a" providerId="ADAL" clId="{DC1E5A76-EC0E-4BAA-9138-8F29124CD0B5}" dt="2024-03-26T10:26:12.427" v="460"/>
          <ac:spMkLst>
            <pc:docMk/>
            <pc:sldMk cId="3132657367" sldId="290"/>
            <ac:spMk id="3" creationId="{1CE34541-E8AC-8AEB-43D1-4336D203FCCD}"/>
          </ac:spMkLst>
        </pc:spChg>
        <pc:picChg chg="add mod">
          <ac:chgData name="Jopie van den Berg" userId="2f1f1ac0-c80e-4c55-8b47-fd748dda298a" providerId="ADAL" clId="{DC1E5A76-EC0E-4BAA-9138-8F29124CD0B5}" dt="2024-03-26T10:26:20.559" v="462" actId="14100"/>
          <ac:picMkLst>
            <pc:docMk/>
            <pc:sldMk cId="3132657367" sldId="290"/>
            <ac:picMk id="2" creationId="{5D11EC0D-390B-177C-AC42-2E68D19589AF}"/>
          </ac:picMkLst>
        </pc:picChg>
      </pc:sldChg>
      <pc:sldChg chg="addSp delSp modSp add mod">
        <pc:chgData name="Jopie van den Berg" userId="2f1f1ac0-c80e-4c55-8b47-fd748dda298a" providerId="ADAL" clId="{DC1E5A76-EC0E-4BAA-9138-8F29124CD0B5}" dt="2024-03-26T10:26:39.882" v="465" actId="14100"/>
        <pc:sldMkLst>
          <pc:docMk/>
          <pc:sldMk cId="2373353114" sldId="291"/>
        </pc:sldMkLst>
        <pc:spChg chg="del">
          <ac:chgData name="Jopie van den Berg" userId="2f1f1ac0-c80e-4c55-8b47-fd748dda298a" providerId="ADAL" clId="{DC1E5A76-EC0E-4BAA-9138-8F29124CD0B5}" dt="2024-03-26T10:26:32.180" v="463"/>
          <ac:spMkLst>
            <pc:docMk/>
            <pc:sldMk cId="2373353114" sldId="291"/>
            <ac:spMk id="3" creationId="{1CE34541-E8AC-8AEB-43D1-4336D203FCCD}"/>
          </ac:spMkLst>
        </pc:spChg>
        <pc:picChg chg="add mod">
          <ac:chgData name="Jopie van den Berg" userId="2f1f1ac0-c80e-4c55-8b47-fd748dda298a" providerId="ADAL" clId="{DC1E5A76-EC0E-4BAA-9138-8F29124CD0B5}" dt="2024-03-26T10:26:39.882" v="465" actId="14100"/>
          <ac:picMkLst>
            <pc:docMk/>
            <pc:sldMk cId="2373353114" sldId="291"/>
            <ac:picMk id="2" creationId="{F0A94C84-E160-30FD-82C9-6E43A9994FC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75C2D0-5790-4422-97A2-AE5AC50AFE3E}" type="datetimeFigureOut">
              <a:rPr lang="nl-NL" smtClean="0"/>
              <a:t>26-3-2024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9C4A87-AFC1-4EFD-863B-AD568BB27F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79046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BDAFD-3A94-4EF7-BED7-1AE32DFA8DD1}" type="datetimeFigureOut">
              <a:rPr lang="nl-NL" smtClean="0"/>
              <a:t>26-3-2024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6274AC-B3F7-424C-ABE9-9C679BBDE3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5830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274AC-B3F7-424C-ABE9-9C679BBDE3B1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6633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met diagonaal twee afgeronde hoeken 8"/>
          <p:cNvSpPr/>
          <p:nvPr userDrawn="1"/>
        </p:nvSpPr>
        <p:spPr>
          <a:xfrm>
            <a:off x="2156137" y="1897231"/>
            <a:ext cx="7830355" cy="2661522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1" t="12636" r="26617" b="30803"/>
          <a:stretch/>
        </p:blipFill>
        <p:spPr>
          <a:xfrm>
            <a:off x="167425" y="218941"/>
            <a:ext cx="1906074" cy="1751527"/>
          </a:xfrm>
          <a:prstGeom prst="rect">
            <a:avLst/>
          </a:prstGeom>
        </p:spPr>
      </p:pic>
      <p:sp>
        <p:nvSpPr>
          <p:cNvPr id="8" name="Rechthoek met diagonaal twee afgeronde hoeken 7"/>
          <p:cNvSpPr/>
          <p:nvPr userDrawn="1"/>
        </p:nvSpPr>
        <p:spPr>
          <a:xfrm>
            <a:off x="2021983" y="2138798"/>
            <a:ext cx="7830355" cy="2661522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FF68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131452" y="2555237"/>
            <a:ext cx="7611416" cy="1828645"/>
          </a:xfrm>
        </p:spPr>
        <p:txBody>
          <a:bodyPr anchor="ctr"/>
          <a:lstStyle>
            <a:lvl1pPr algn="ctr">
              <a:defRPr sz="6000" baseline="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Titel workshop</a:t>
            </a:r>
          </a:p>
        </p:txBody>
      </p:sp>
    </p:spTree>
    <p:extLst>
      <p:ext uri="{BB962C8B-B14F-4D97-AF65-F5344CB8AC3E}">
        <p14:creationId xmlns:p14="http://schemas.microsoft.com/office/powerpoint/2010/main" val="239133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384048" indent="-182880">
              <a:lnSpc>
                <a:spcPct val="100000"/>
              </a:lnSpc>
              <a:buFont typeface="Wingdings" panose="05000000000000000000" pitchFamily="2" charset="2"/>
              <a:buChar char="v"/>
              <a:defRPr sz="1700">
                <a:solidFill>
                  <a:schemeClr val="tx1"/>
                </a:solidFill>
              </a:defRPr>
            </a:lvl2pPr>
            <a:lvl3pPr marL="566928" indent="-182880">
              <a:lnSpc>
                <a:spcPct val="100000"/>
              </a:lnSpc>
              <a:buFont typeface="Wingdings" panose="05000000000000000000" pitchFamily="2" charset="2"/>
              <a:buChar char="v"/>
              <a:defRPr sz="1500">
                <a:solidFill>
                  <a:schemeClr val="tx1"/>
                </a:solidFill>
              </a:defRPr>
            </a:lvl3pPr>
            <a:lvl4pPr>
              <a:defRPr sz="13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2718319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410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566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09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91618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469CB0D6-06BB-4C93-AA5F-F219961761E4}" type="datetimeFigureOut">
              <a:rPr lang="nl-NL" smtClean="0"/>
              <a:t>26-3-2024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DAA5D9F-0E68-467F-9766-0E08A7AD63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0437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53" b="29327"/>
          <a:stretch/>
        </p:blipFill>
        <p:spPr>
          <a:xfrm>
            <a:off x="10872424" y="5416067"/>
            <a:ext cx="1206224" cy="107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567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79" r:id="rId2"/>
    <p:sldLayoutId id="2147483681" r:id="rId3"/>
    <p:sldLayoutId id="2147483682" r:id="rId4"/>
    <p:sldLayoutId id="2147483683" r:id="rId5"/>
    <p:sldLayoutId id="2147483684" r:id="rId6"/>
    <p:sldLayoutId id="2147483685" r:id="rId7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spc="-5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v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v"/>
        <a:defRPr sz="17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v"/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B1D2E9-2B0D-51F4-34C0-ABC31F8BB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Werken met denkvierkanten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CE34541-E8AC-8AEB-43D1-4336D203FC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329542"/>
            <a:ext cx="10058400" cy="3539551"/>
          </a:xfrm>
        </p:spPr>
        <p:txBody>
          <a:bodyPr/>
          <a:lstStyle/>
          <a:p>
            <a:r>
              <a:rPr lang="nl-NL" dirty="0"/>
              <a:t>Presenteer een denkvierkant op het digibord</a:t>
            </a:r>
          </a:p>
          <a:p>
            <a:r>
              <a:rPr lang="nl-NL" dirty="0"/>
              <a:t>Geef de leerlingen bedenktijd (handig hierbij is een time-timer)</a:t>
            </a:r>
          </a:p>
          <a:p>
            <a:r>
              <a:rPr lang="nl-NL" dirty="0"/>
              <a:t>Laat de leerlingen vertellen welke afbeelding er volgens hen niet bij horen en waar het om gaat: de verantwoording van hun keuze!</a:t>
            </a:r>
          </a:p>
          <a:p>
            <a:r>
              <a:rPr lang="nl-NL" dirty="0"/>
              <a:t>Alle keuzes zijn goed, mits de verantwoording klopt.</a:t>
            </a:r>
          </a:p>
        </p:txBody>
      </p:sp>
    </p:spTree>
    <p:extLst>
      <p:ext uri="{BB962C8B-B14F-4D97-AF65-F5344CB8AC3E}">
        <p14:creationId xmlns:p14="http://schemas.microsoft.com/office/powerpoint/2010/main" val="3358122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inhoud 1">
            <a:extLst>
              <a:ext uri="{FF2B5EF4-FFF2-40B4-BE49-F238E27FC236}">
                <a16:creationId xmlns:a16="http://schemas.microsoft.com/office/drawing/2014/main" id="{884AF1F4-0F56-CEAA-6D25-AFDADCB17C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6229" y="79829"/>
            <a:ext cx="6270171" cy="627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96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inhoud 1">
            <a:extLst>
              <a:ext uri="{FF2B5EF4-FFF2-40B4-BE49-F238E27FC236}">
                <a16:creationId xmlns:a16="http://schemas.microsoft.com/office/drawing/2014/main" id="{5D11EC0D-390B-177C-AC42-2E68D19589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3571" y="47171"/>
            <a:ext cx="6259286" cy="625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657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inhoud 1">
            <a:extLst>
              <a:ext uri="{FF2B5EF4-FFF2-40B4-BE49-F238E27FC236}">
                <a16:creationId xmlns:a16="http://schemas.microsoft.com/office/drawing/2014/main" id="{F0A94C84-E160-30FD-82C9-6E43A9994F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3571" y="47171"/>
            <a:ext cx="6179458" cy="617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53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inhoud 1">
            <a:extLst>
              <a:ext uri="{FF2B5EF4-FFF2-40B4-BE49-F238E27FC236}">
                <a16:creationId xmlns:a16="http://schemas.microsoft.com/office/drawing/2014/main" id="{C6487267-6292-3FBE-5EA3-8738EFCD5D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8885" y="112485"/>
            <a:ext cx="6139543" cy="61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841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inhoud 1">
            <a:extLst>
              <a:ext uri="{FF2B5EF4-FFF2-40B4-BE49-F238E27FC236}">
                <a16:creationId xmlns:a16="http://schemas.microsoft.com/office/drawing/2014/main" id="{369DD7AE-6773-9B76-D357-057B0E340A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9771" y="123371"/>
            <a:ext cx="6128658" cy="612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89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inhoud 1">
            <a:extLst>
              <a:ext uri="{FF2B5EF4-FFF2-40B4-BE49-F238E27FC236}">
                <a16:creationId xmlns:a16="http://schemas.microsoft.com/office/drawing/2014/main" id="{EC25A899-6FC0-A20C-42ED-77B187F42A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3571" y="47171"/>
            <a:ext cx="6346372" cy="634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870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42990AEF-2B74-5D9E-44B6-340F8F83A0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1428" y="191635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050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inhoud 1">
            <a:extLst>
              <a:ext uri="{FF2B5EF4-FFF2-40B4-BE49-F238E27FC236}">
                <a16:creationId xmlns:a16="http://schemas.microsoft.com/office/drawing/2014/main" id="{E7CB5888-523A-0DAA-B8F3-F581B7E80C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9771" y="123371"/>
            <a:ext cx="6193972" cy="619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3456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inhoud 1">
            <a:extLst>
              <a:ext uri="{FF2B5EF4-FFF2-40B4-BE49-F238E27FC236}">
                <a16:creationId xmlns:a16="http://schemas.microsoft.com/office/drawing/2014/main" id="{B90FF2AF-50F0-CD79-0581-DEACA7276F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2686" y="36286"/>
            <a:ext cx="6212114" cy="621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86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inhoud 1">
            <a:extLst>
              <a:ext uri="{FF2B5EF4-FFF2-40B4-BE49-F238E27FC236}">
                <a16:creationId xmlns:a16="http://schemas.microsoft.com/office/drawing/2014/main" id="{3B63D26D-CA34-86B7-D48F-592042E1F1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1543" y="145143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66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B1D2E9-2B0D-51F4-34C0-ABC31F8BB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397609"/>
          </a:xfrm>
        </p:spPr>
        <p:txBody>
          <a:bodyPr>
            <a:normAutofit fontScale="90000"/>
          </a:bodyPr>
          <a:lstStyle/>
          <a:p>
            <a:r>
              <a:rPr lang="nl-NL" dirty="0"/>
              <a:t>voorbeeld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07ECF763-831E-B189-6212-F76C3CF557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9356" y="766762"/>
            <a:ext cx="5488585" cy="5324475"/>
          </a:xfrm>
        </p:spPr>
      </p:pic>
    </p:spTree>
    <p:extLst>
      <p:ext uri="{BB962C8B-B14F-4D97-AF65-F5344CB8AC3E}">
        <p14:creationId xmlns:p14="http://schemas.microsoft.com/office/powerpoint/2010/main" val="34465871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inhoud 1">
            <a:extLst>
              <a:ext uri="{FF2B5EF4-FFF2-40B4-BE49-F238E27FC236}">
                <a16:creationId xmlns:a16="http://schemas.microsoft.com/office/drawing/2014/main" id="{21D609CF-4809-73F7-10A6-65F912BAE1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4457" y="58057"/>
            <a:ext cx="6270172" cy="627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1650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AB44C5A5-142F-94DE-01D1-9A3A2847E1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1429" y="0"/>
            <a:ext cx="6248399" cy="624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410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F6F7FC31-AEEC-A560-0003-3AC307251F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3829" y="158978"/>
            <a:ext cx="6128657" cy="612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686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4808B46-DB07-A7CF-96C4-051DE35A01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5024" y="1578429"/>
            <a:ext cx="9696450" cy="3403827"/>
          </a:xfrm>
        </p:spPr>
      </p:pic>
    </p:spTree>
    <p:extLst>
      <p:ext uri="{BB962C8B-B14F-4D97-AF65-F5344CB8AC3E}">
        <p14:creationId xmlns:p14="http://schemas.microsoft.com/office/powerpoint/2010/main" val="836371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B1D2E9-2B0D-51F4-34C0-ABC31F8BB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584254"/>
          </a:xfrm>
        </p:spPr>
        <p:txBody>
          <a:bodyPr>
            <a:normAutofit fontScale="90000"/>
          </a:bodyPr>
          <a:lstStyle/>
          <a:p>
            <a:r>
              <a:rPr lang="nl-NL" dirty="0"/>
              <a:t>voorbeeld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9D748B3-054B-88D0-B2C9-138FFE4896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4200" y="966103"/>
            <a:ext cx="5090148" cy="4902886"/>
          </a:xfrm>
        </p:spPr>
      </p:pic>
    </p:spTree>
    <p:extLst>
      <p:ext uri="{BB962C8B-B14F-4D97-AF65-F5344CB8AC3E}">
        <p14:creationId xmlns:p14="http://schemas.microsoft.com/office/powerpoint/2010/main" val="3328919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2B070323-EDE5-171D-3264-8F8BAF1202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13113" y="273103"/>
            <a:ext cx="7532915" cy="5853376"/>
          </a:xfrm>
        </p:spPr>
      </p:pic>
    </p:spTree>
    <p:extLst>
      <p:ext uri="{BB962C8B-B14F-4D97-AF65-F5344CB8AC3E}">
        <p14:creationId xmlns:p14="http://schemas.microsoft.com/office/powerpoint/2010/main" val="893413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F9F0A4DA-3770-263A-6D11-2C57560189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6994" y="234496"/>
            <a:ext cx="6035675" cy="603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433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3E637ABE-2308-69CF-D2BB-65681FEF5D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8629" y="199571"/>
            <a:ext cx="6030686" cy="603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331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inhoud 1">
            <a:extLst>
              <a:ext uri="{FF2B5EF4-FFF2-40B4-BE49-F238E27FC236}">
                <a16:creationId xmlns:a16="http://schemas.microsoft.com/office/drawing/2014/main" id="{D7A87EC0-5ACF-2B78-10BF-872C243A23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7999" y="101599"/>
            <a:ext cx="6063343" cy="606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88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inhoud 1">
            <a:extLst>
              <a:ext uri="{FF2B5EF4-FFF2-40B4-BE49-F238E27FC236}">
                <a16:creationId xmlns:a16="http://schemas.microsoft.com/office/drawing/2014/main" id="{F11E821C-F14A-DF3D-AB7D-0E7E75E3B6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1543" y="145143"/>
            <a:ext cx="6106886" cy="610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93706"/>
      </p:ext>
    </p:extLst>
  </p:cSld>
  <p:clrMapOvr>
    <a:masterClrMapping/>
  </p:clrMapOvr>
</p:sld>
</file>

<file path=ppt/theme/theme1.xml><?xml version="1.0" encoding="utf-8"?>
<a:theme xmlns:a="http://schemas.openxmlformats.org/drawingml/2006/main" name="Terugblik">
  <a:themeElements>
    <a:clrScheme name="Aangepast 1">
      <a:dk1>
        <a:srgbClr val="000000"/>
      </a:dk1>
      <a:lt1>
        <a:sysClr val="window" lastClr="FFFFFF"/>
      </a:lt1>
      <a:dk2>
        <a:srgbClr val="FFFFFF"/>
      </a:dk2>
      <a:lt2>
        <a:srgbClr val="FFFFFF"/>
      </a:lt2>
      <a:accent1>
        <a:srgbClr val="4EC3E7"/>
      </a:accent1>
      <a:accent2>
        <a:srgbClr val="FF6800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Terugblik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rugblik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FB9D8F461E544FAE783058A5AF836A" ma:contentTypeVersion="18" ma:contentTypeDescription="Een nieuw document maken." ma:contentTypeScope="" ma:versionID="6f72bb675164405d7f4b7c2b7d0acd11">
  <xsd:schema xmlns:xsd="http://www.w3.org/2001/XMLSchema" xmlns:xs="http://www.w3.org/2001/XMLSchema" xmlns:p="http://schemas.microsoft.com/office/2006/metadata/properties" xmlns:ns2="e8a576d8-8e37-487f-80fa-d678d255bc97" xmlns:ns3="bcc68ed2-5854-4a18-affd-1f0768dc2e45" targetNamespace="http://schemas.microsoft.com/office/2006/metadata/properties" ma:root="true" ma:fieldsID="2e78f4b26b459d610d207a269d199db3" ns2:_="" ns3:_="">
    <xsd:import namespace="e8a576d8-8e37-487f-80fa-d678d255bc97"/>
    <xsd:import namespace="bcc68ed2-5854-4a18-affd-1f0768dc2e4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a576d8-8e37-487f-80fa-d678d255bc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Afbeeldingtags" ma:readOnly="false" ma:fieldId="{5cf76f15-5ced-4ddc-b409-7134ff3c332f}" ma:taxonomyMulti="true" ma:sspId="1c6a0e08-1576-455b-af28-552984f92f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c68ed2-5854-4a18-affd-1f0768dc2e45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d057ce6f-1d89-49ce-9891-fb1a54a209d5}" ma:internalName="TaxCatchAll" ma:showField="CatchAllData" ma:web="bcc68ed2-5854-4a18-affd-1f0768dc2e4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34E6119-4E37-4497-B0AB-AD6407634A38}"/>
</file>

<file path=customXml/itemProps2.xml><?xml version="1.0" encoding="utf-8"?>
<ds:datastoreItem xmlns:ds="http://schemas.openxmlformats.org/officeDocument/2006/customXml" ds:itemID="{93D8F221-62D9-4C6B-9450-14C62CD987F5}"/>
</file>

<file path=docProps/app.xml><?xml version="1.0" encoding="utf-8"?>
<Properties xmlns="http://schemas.openxmlformats.org/officeDocument/2006/extended-properties" xmlns:vt="http://schemas.openxmlformats.org/officeDocument/2006/docPropsVTypes">
  <TotalTime>3033</TotalTime>
  <Words>57</Words>
  <Application>Microsoft Office PowerPoint</Application>
  <PresentationFormat>Breedbeeld</PresentationFormat>
  <Paragraphs>8</Paragraphs>
  <Slides>22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6" baseType="lpstr">
      <vt:lpstr>Calibri</vt:lpstr>
      <vt:lpstr>Verdana</vt:lpstr>
      <vt:lpstr>Wingdings</vt:lpstr>
      <vt:lpstr>Terugblik</vt:lpstr>
      <vt:lpstr>Werken met denkvierkanten</vt:lpstr>
      <vt:lpstr>voorbeeld</vt:lpstr>
      <vt:lpstr>PowerPoint-presentatie</vt:lpstr>
      <vt:lpstr>voorbeeld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Laura de Adelhart Toorop</dc:creator>
  <cp:lastModifiedBy>Jopie van den Berg</cp:lastModifiedBy>
  <cp:revision>163</cp:revision>
  <dcterms:created xsi:type="dcterms:W3CDTF">2020-06-15T09:15:29Z</dcterms:created>
  <dcterms:modified xsi:type="dcterms:W3CDTF">2024-03-26T10:30:58Z</dcterms:modified>
</cp:coreProperties>
</file>